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3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25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7185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88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25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5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74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9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2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8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3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2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2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426D7-2845-4284-84FD-9B9004FD6CB1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DD104-D88D-451F-ABDA-FB66CAD0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37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73DB-4EBA-46DC-8B41-C78646867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98390"/>
          </a:xfrm>
        </p:spPr>
        <p:txBody>
          <a:bodyPr>
            <a:normAutofit fontScale="90000"/>
          </a:bodyPr>
          <a:lstStyle/>
          <a:p>
            <a:r>
              <a:rPr lang="en-US" dirty="0"/>
              <a:t>SKIN CANCER DETECTION</a:t>
            </a:r>
            <a:br>
              <a:rPr lang="en-US" dirty="0"/>
            </a:br>
            <a:r>
              <a:rPr lang="en-US" sz="1800" dirty="0"/>
              <a:t>using Python and </a:t>
            </a:r>
            <a:r>
              <a:rPr lang="en-US" sz="1800" dirty="0" err="1"/>
              <a:t>Keras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8954F-7C29-46B5-95EA-6BA77D057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4051" y="2920753"/>
            <a:ext cx="4752974" cy="2523555"/>
          </a:xfrm>
        </p:spPr>
        <p:txBody>
          <a:bodyPr/>
          <a:lstStyle/>
          <a:p>
            <a:pPr algn="l"/>
            <a:r>
              <a:rPr lang="en-US" dirty="0"/>
              <a:t>Team Members:</a:t>
            </a:r>
          </a:p>
          <a:p>
            <a:pPr algn="l"/>
            <a:r>
              <a:rPr lang="en-US" sz="1600" dirty="0"/>
              <a:t>Abhishek Fulzele</a:t>
            </a:r>
          </a:p>
          <a:p>
            <a:pPr algn="l"/>
            <a:r>
              <a:rPr lang="en-US" sz="1600" dirty="0" err="1"/>
              <a:t>Ayanjyoti</a:t>
            </a:r>
            <a:r>
              <a:rPr lang="en-US" sz="1600" dirty="0"/>
              <a:t> </a:t>
            </a:r>
            <a:r>
              <a:rPr lang="en-US" sz="1600" dirty="0" err="1"/>
              <a:t>Thakuria</a:t>
            </a:r>
            <a:endParaRPr lang="en-US" sz="1600" dirty="0"/>
          </a:p>
          <a:p>
            <a:pPr algn="l"/>
            <a:r>
              <a:rPr lang="en-US" sz="1600" dirty="0"/>
              <a:t>Rahul Patel</a:t>
            </a:r>
          </a:p>
          <a:p>
            <a:pPr algn="l"/>
            <a:r>
              <a:rPr lang="en-US" sz="1600" dirty="0"/>
              <a:t>Sourav Roy Choudhary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E60EBF-0DBD-4D0C-A7E7-689CEC7A3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5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5"/>
    </mc:Choice>
    <mc:Fallback>
      <p:transition spd="slow" advTm="7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4220BB-5395-4F54-8045-343633A1B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D1148-18FD-4345-8EDF-390DDEE01DEC}"/>
              </a:ext>
            </a:extLst>
          </p:cNvPr>
          <p:cNvSpPr txBox="1"/>
          <p:nvPr/>
        </p:nvSpPr>
        <p:spPr>
          <a:xfrm>
            <a:off x="8266820" y="673240"/>
            <a:ext cx="3300981" cy="70673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all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Representing pie chart of diagnostics type</a:t>
            </a:r>
            <a:endParaRPr lang="en-US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892AF3-0287-4CB0-AD2F-775B64C6F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477AA7E-6F59-438B-AE81-F002D625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ounded Rectangle 11">
            <a:extLst>
              <a:ext uri="{FF2B5EF4-FFF2-40B4-BE49-F238E27FC236}">
                <a16:creationId xmlns:a16="http://schemas.microsoft.com/office/drawing/2014/main" id="{C84439A1-773C-4E21-A179-0417A186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188DB575-6877-4343-A6D4-B41A91AB5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99" y="1303771"/>
            <a:ext cx="5710299" cy="438265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13106A-1A5D-4B8E-B88D-3EF93ED71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6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217"/>
    </mc:Choice>
    <mc:Fallback>
      <p:transition spd="slow" advTm="10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F155D-3E23-41A7-855F-D472BD9DE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42" y="108480"/>
            <a:ext cx="6454315" cy="5873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DD7B2-B50E-4ED1-9974-79D367765CA0}"/>
              </a:ext>
            </a:extLst>
          </p:cNvPr>
          <p:cNvSpPr txBox="1"/>
          <p:nvPr/>
        </p:nvSpPr>
        <p:spPr>
          <a:xfrm>
            <a:off x="3124200" y="625263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Representing cancer type and their counts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81248C-CC41-4DEA-8E67-482940CCA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3"/>
    </mc:Choice>
    <mc:Fallback>
      <p:transition spd="slow" advTm="10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F844-A3E5-4281-8340-3FB4A382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Building a Predictive Model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235B68-8401-4B91-9342-397911389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7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3"/>
    </mc:Choice>
    <mc:Fallback>
      <p:transition spd="slow" advTm="3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AA1F6-0074-4372-941F-6AE5CA107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84" y="2735520"/>
            <a:ext cx="7978831" cy="1386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1C101-C2D3-4D44-B1B7-9C8E6B519235}"/>
              </a:ext>
            </a:extLst>
          </p:cNvPr>
          <p:cNvSpPr txBox="1"/>
          <p:nvPr/>
        </p:nvSpPr>
        <p:spPr>
          <a:xfrm>
            <a:off x="3143107" y="4324350"/>
            <a:ext cx="603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libraries from </a:t>
            </a:r>
            <a:r>
              <a:rPr lang="en-US" dirty="0" err="1"/>
              <a:t>Keras</a:t>
            </a:r>
            <a:r>
              <a:rPr lang="en-US" dirty="0"/>
              <a:t> to built predictive model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6F4052-02AD-4EC4-ABF9-E8AC422A5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83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1"/>
    </mc:Choice>
    <mc:Fallback>
      <p:transition spd="slow" advTm="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849C72-92B3-4AFD-BA7E-84CD837C8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611" y="291374"/>
            <a:ext cx="7290778" cy="627525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9E1BE9-39B1-463B-B862-8CBB7CB32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3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7"/>
    </mc:Choice>
    <mc:Fallback>
      <p:transition spd="slow" advTm="10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7252F-9214-4B37-96E1-C2A4FC738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7" y="2162135"/>
            <a:ext cx="10958385" cy="126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12B3F-AE90-475A-B67A-982714E8C53B}"/>
              </a:ext>
            </a:extLst>
          </p:cNvPr>
          <p:cNvSpPr txBox="1"/>
          <p:nvPr/>
        </p:nvSpPr>
        <p:spPr>
          <a:xfrm>
            <a:off x="3217647" y="3431103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Splitting Training and Testing Dataset in 10/90 ratio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0C8A3C-2048-4690-B11B-120D2F276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0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5"/>
    </mc:Choice>
    <mc:Fallback>
      <p:transition spd="slow" advTm="10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993AC9-3A4A-4CF2-9BEF-8002E58F6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DE4144AD-8278-4A35-8DF4-1629E2896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1E149-9C1B-447C-91A1-5CA78586A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216" y="873252"/>
            <a:ext cx="4587567" cy="5111496"/>
          </a:xfrm>
          <a:prstGeom prst="rect">
            <a:avLst/>
          </a:prstGeom>
          <a:ln w="31750" cap="sq">
            <a:noFill/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51DDB7-C526-4E09-BF4D-9A8CB36432C9}"/>
              </a:ext>
            </a:extLst>
          </p:cNvPr>
          <p:cNvSpPr txBox="1"/>
          <p:nvPr/>
        </p:nvSpPr>
        <p:spPr>
          <a:xfrm>
            <a:off x="5093160" y="625965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Summary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6F001F4-F903-4BAE-93B4-4BCB6A26C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17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97"/>
    </mc:Choice>
    <mc:Fallback>
      <p:transition spd="slow" advTm="58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531B5E-EFA7-4945-BA92-76D39BB51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162" y="239039"/>
            <a:ext cx="9543676" cy="2112722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437DBCC-D4E9-4263-BCB5-80AEB1377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1" y="2627936"/>
            <a:ext cx="11356387" cy="4230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17C830-327F-453C-AD77-0149190E6611}"/>
              </a:ext>
            </a:extLst>
          </p:cNvPr>
          <p:cNvSpPr txBox="1"/>
          <p:nvPr/>
        </p:nvSpPr>
        <p:spPr>
          <a:xfrm>
            <a:off x="2047875" y="6434295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6D56B-9684-4D0A-A862-FAC1672682D1}"/>
              </a:ext>
            </a:extLst>
          </p:cNvPr>
          <p:cNvSpPr txBox="1"/>
          <p:nvPr/>
        </p:nvSpPr>
        <p:spPr>
          <a:xfrm>
            <a:off x="8306043" y="6434295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Loss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19C7025-9E86-4BDF-A622-0871361F2F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68"/>
    </mc:Choice>
    <mc:Fallback>
      <p:transition spd="slow" advTm="28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8D08-5368-42B6-A8C4-8BA4D1D8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75" y="5374473"/>
            <a:ext cx="8610600" cy="12930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F82A08-2C80-491B-8B0D-51C1569A9D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5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8"/>
    </mc:Choice>
    <mc:Fallback>
      <p:transition spd="slow" advTm="4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1BA5-AC51-4E07-B89A-45D66B34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About the Dataset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26B334-25A7-45A8-9D9D-7E3F3A9A0F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8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4"/>
    </mc:Choice>
    <mc:Fallback>
      <p:transition spd="slow" advTm="7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3231DD-85A0-4106-B820-5E03D008C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9" y="112755"/>
            <a:ext cx="10592821" cy="595846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8BDA51-FBB9-4063-83BB-901482836282}"/>
              </a:ext>
            </a:extLst>
          </p:cNvPr>
          <p:cNvSpPr/>
          <p:nvPr/>
        </p:nvSpPr>
        <p:spPr>
          <a:xfrm>
            <a:off x="799589" y="6151119"/>
            <a:ext cx="10592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effectLst/>
                <a:latin typeface="-apple-system"/>
              </a:rPr>
              <a:t>This file has 7 columns with 10015 rows which has information about patient details. In addition to this file we have 10015 images of various skin cancer patients.</a:t>
            </a:r>
            <a:endParaRPr lang="en-US" sz="1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AC8B00-07CD-445E-A199-3DB87BEC5E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2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6"/>
    </mc:Choice>
    <mc:Fallback>
      <p:transition spd="slow" advTm="10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CCF0B8-4612-4078-861D-DED40D776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2103014"/>
            <a:ext cx="11249025" cy="26519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992CF-66C9-491C-8896-ECB93960945A}"/>
              </a:ext>
            </a:extLst>
          </p:cNvPr>
          <p:cNvSpPr txBox="1"/>
          <p:nvPr/>
        </p:nvSpPr>
        <p:spPr>
          <a:xfrm>
            <a:off x="5548092" y="4848225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5AB188-8793-428C-B2A6-CB6CA111C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4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3"/>
    </mc:Choice>
    <mc:Fallback>
      <p:transition spd="slow" advTm="16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3ABD-294F-4D90-87F3-7E79E428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Preprocessing of Dataset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985A45-057C-4A30-8E28-AE5BFFC95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4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3"/>
    </mc:Choice>
    <mc:Fallback>
      <p:transition spd="slow" advTm="8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BA7A-F41B-4E85-A6E4-4336A00CF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21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Preprocessing: We have removed nulls from the age column and replaced it with the mean. We added 3 new columns in the table for better understanding of the data.</a:t>
            </a:r>
          </a:p>
          <a:p>
            <a:pPr marL="0" indent="0">
              <a:buNone/>
            </a:pPr>
            <a:r>
              <a:rPr lang="en-US" sz="2000" dirty="0"/>
              <a:t>	a) With dx - Cancer Type</a:t>
            </a:r>
          </a:p>
          <a:p>
            <a:pPr marL="0" indent="0">
              <a:buNone/>
            </a:pPr>
            <a:r>
              <a:rPr lang="en-US" sz="2000" dirty="0"/>
              <a:t>	b) With dx - type  Cancer Id</a:t>
            </a:r>
          </a:p>
          <a:p>
            <a:pPr marL="0" indent="0">
              <a:buNone/>
            </a:pPr>
            <a:r>
              <a:rPr lang="en-US" sz="2000" dirty="0"/>
              <a:t>	c) Age Range - Age - For Plotting age Data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253346-236A-4110-9094-834F4951E3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82"/>
    </mc:Choice>
    <mc:Fallback>
      <p:transition spd="slow" advTm="1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C438-474F-4AB7-961A-FD29B1FE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E63CB1-095A-4C36-B780-0049FF4D3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4"/>
    </mc:Choice>
    <mc:Fallback>
      <p:transition spd="slow" advTm="4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BB37DD-2D68-4CE8-ADBE-53E62D8F3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60" y="643466"/>
            <a:ext cx="9170480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7B1B3-EC9A-4923-A3EE-7C07A42596D4}"/>
              </a:ext>
            </a:extLst>
          </p:cNvPr>
          <p:cNvSpPr txBox="1"/>
          <p:nvPr/>
        </p:nvSpPr>
        <p:spPr>
          <a:xfrm>
            <a:off x="3124200" y="621453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Representing count of each age range 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205C7A-4276-4B2B-9AA4-EB66677E3D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5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4"/>
    </mc:Choice>
    <mc:Fallback>
      <p:transition spd="slow" advTm="12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7B8597-3017-42BE-A49E-812B00CF35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" r="1" b="2736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445BD-18D7-4A00-A983-33B8961CBBD8}"/>
              </a:ext>
            </a:extLst>
          </p:cNvPr>
          <p:cNvSpPr txBox="1"/>
          <p:nvPr/>
        </p:nvSpPr>
        <p:spPr>
          <a:xfrm>
            <a:off x="3124200" y="6252633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Representing body part affected based on gender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771E4F-8B85-4DB3-9E8C-D0E2479DE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96"/>
    </mc:Choice>
    <mc:Fallback>
      <p:transition spd="slow" advTm="13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174</Words>
  <Application>Microsoft Office PowerPoint</Application>
  <PresentationFormat>Widescreen</PresentationFormat>
  <Paragraphs>26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-apple-system</vt:lpstr>
      <vt:lpstr>Arial</vt:lpstr>
      <vt:lpstr>Century Gothic</vt:lpstr>
      <vt:lpstr>Vapor Trail</vt:lpstr>
      <vt:lpstr>SKIN CANCER DETECTION using Python and Keras</vt:lpstr>
      <vt:lpstr>About the Dataset</vt:lpstr>
      <vt:lpstr>PowerPoint Presentation</vt:lpstr>
      <vt:lpstr>PowerPoint Presentation</vt:lpstr>
      <vt:lpstr>Preprocessing of Dataset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Building a Predictive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DETECTION using Python and Keras</dc:title>
  <dc:creator>Abhishek Fulzele</dc:creator>
  <cp:lastModifiedBy>Ayanjyoti Thakuria</cp:lastModifiedBy>
  <cp:revision>8</cp:revision>
  <dcterms:created xsi:type="dcterms:W3CDTF">2020-05-06T00:57:35Z</dcterms:created>
  <dcterms:modified xsi:type="dcterms:W3CDTF">2020-05-06T01:54:08Z</dcterms:modified>
</cp:coreProperties>
</file>